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Helvetica Neue" panose="020B0604020202020204" charset="0"/>
      <p:regular r:id="rId9"/>
      <p:bold r:id="rId10"/>
      <p:italic r:id="rId11"/>
      <p:boldItalic r:id="rId12"/>
    </p:embeddedFont>
    <p:embeddedFont>
      <p:font typeface="Helvetica Neue Light" panose="020B060402020202020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edium" panose="02000000000000000000" pitchFamily="2" charset="0"/>
      <p:regular r:id="rId29"/>
      <p:bold r:id="rId30"/>
      <p:italic r:id="rId31"/>
      <p:boldItalic r:id="rId32"/>
    </p:embeddedFont>
    <p:embeddedFont>
      <p:font typeface="Roboto Slab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UHwmFRB9l+PkT+2RJc2OszOi1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8FFACF-E37D-4B00-91FF-C0C8E00EF29F}">
  <a:tblStyle styleId="{278FFACF-E37D-4B00-91FF-C0C8E00EF2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9" Type="http://customschemas.google.com/relationships/presentationmetadata" Target="metadata"/><Relationship Id="rId21" Type="http://schemas.openxmlformats.org/officeDocument/2006/relationships/font" Target="fonts/font13.fntdata"/><Relationship Id="rId34" Type="http://schemas.openxmlformats.org/officeDocument/2006/relationships/font" Target="fonts/font26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43" Type="http://schemas.openxmlformats.org/officeDocument/2006/relationships/tableStyles" Target="tableStyles.xml"/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a0aef77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a0a6fe28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Keys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Normalization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Primary key.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Foreign key.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l="30634" t="28211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primary key is a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UNIQUE identifier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each record in a database’s table (ie: client_id)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must be one column of the table which contains UNIQUE values.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can’t be NULL.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automatically incremented each time a new record is inserted.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values in the column can’t be changed.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hey are used to establish a “link” between two tables.</a:t>
            </a: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Allows to create restrictions between two table fields. </a:t>
            </a: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			       Orders</a:t>
            </a: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5" name="Google Shape;245;ga0a6fe2872_0_0"/>
          <p:cNvGraphicFramePr/>
          <p:nvPr/>
        </p:nvGraphicFramePr>
        <p:xfrm>
          <a:off x="856050" y="3015875"/>
          <a:ext cx="2974250" cy="1584840"/>
        </p:xfrm>
        <a:graphic>
          <a:graphicData uri="http://schemas.openxmlformats.org/drawingml/2006/table">
            <a:tbl>
              <a:tblPr>
                <a:noFill/>
                <a:tableStyleId>{278FFACF-E37D-4B00-91FF-C0C8E00EF29F}</a:tableStyleId>
              </a:tblPr>
              <a:tblGrid>
                <a:gridCol w="148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Column name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Characteristics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customer_id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KEY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6" name="Google Shape;246;ga0a6fe2872_0_0"/>
          <p:cNvGraphicFramePr/>
          <p:nvPr/>
        </p:nvGraphicFramePr>
        <p:xfrm>
          <a:off x="4894650" y="3015875"/>
          <a:ext cx="2974250" cy="1584840"/>
        </p:xfrm>
        <a:graphic>
          <a:graphicData uri="http://schemas.openxmlformats.org/drawingml/2006/table">
            <a:tbl>
              <a:tblPr>
                <a:noFill/>
                <a:tableStyleId>{278FFACF-E37D-4B00-91FF-C0C8E00EF29F}</a:tableStyleId>
              </a:tblPr>
              <a:tblGrid>
                <a:gridCol w="148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 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Characteristics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order_id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KEY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order_date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customer_id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FOREIGN KEY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Presentación en pantalla (16:9)</PresentationFormat>
  <Paragraphs>53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5" baseType="lpstr">
      <vt:lpstr>Helvetica Neue Light</vt:lpstr>
      <vt:lpstr>Roboto Medium</vt:lpstr>
      <vt:lpstr>Montserrat Medium</vt:lpstr>
      <vt:lpstr>Helvetica Neue</vt:lpstr>
      <vt:lpstr>Roboto Slab</vt:lpstr>
      <vt:lpstr>Montserrat</vt:lpstr>
      <vt:lpstr>Arial</vt:lpstr>
      <vt:lpstr>Roboto</vt:lpstr>
      <vt:lpstr>Simple Light</vt:lpstr>
      <vt:lpstr>Simple Light</vt:lpstr>
      <vt:lpstr>DATA ANALYTICS | IRONHACK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Josep Carreras</cp:lastModifiedBy>
  <cp:revision>2</cp:revision>
  <dcterms:modified xsi:type="dcterms:W3CDTF">2022-10-18T12:18:09Z</dcterms:modified>
</cp:coreProperties>
</file>